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3" r:id="rId2"/>
    <p:sldId id="256" r:id="rId3"/>
    <p:sldId id="257" r:id="rId4"/>
    <p:sldId id="258" r:id="rId5"/>
    <p:sldId id="259" r:id="rId6"/>
    <p:sldId id="262" r:id="rId7"/>
    <p:sldId id="260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739" autoAdjust="0"/>
    <p:restoredTop sz="94660"/>
  </p:normalViewPr>
  <p:slideViewPr>
    <p:cSldViewPr>
      <p:cViewPr varScale="1">
        <p:scale>
          <a:sx n="88" d="100"/>
          <a:sy n="88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2C1EE7F-CB11-4A14-AD28-E209A742D2EF}" type="datetimeFigureOut">
              <a:rPr lang="en-US" smtClean="0"/>
              <a:pPr/>
              <a:t>3/4/2010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7C4258-4F1C-4BE8-A77E-389852455C6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canadaonline.about.com/od/canadianastronauts/Canadian_Astronauts.htm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0200" y="1828800"/>
            <a:ext cx="64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Outcomes:</a:t>
            </a:r>
          </a:p>
          <a:p>
            <a:endParaRPr lang="en-US" dirty="0" smtClean="0"/>
          </a:p>
          <a:p>
            <a:r>
              <a:rPr lang="en-US" dirty="0" smtClean="0"/>
              <a:t>Pr 2.1</a:t>
            </a:r>
          </a:p>
          <a:p>
            <a:r>
              <a:rPr lang="en-US" dirty="0" smtClean="0"/>
              <a:t>E1.3</a:t>
            </a:r>
          </a:p>
          <a:p>
            <a:r>
              <a:rPr lang="en-US" dirty="0" smtClean="0"/>
              <a:t>Pr1.2,1.3</a:t>
            </a:r>
          </a:p>
          <a:p>
            <a:r>
              <a:rPr lang="en-US" smtClean="0"/>
              <a:t>G1.2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0"/>
            <a:ext cx="5867400" cy="1470025"/>
          </a:xfrm>
        </p:spPr>
        <p:txBody>
          <a:bodyPr/>
          <a:lstStyle/>
          <a:p>
            <a:r>
              <a:rPr lang="en-US" dirty="0" smtClean="0"/>
              <a:t>Marc Garneau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752600"/>
          </a:xfrm>
        </p:spPr>
        <p:txBody>
          <a:bodyPr/>
          <a:lstStyle/>
          <a:p>
            <a:r>
              <a:rPr lang="en-US" dirty="0" smtClean="0"/>
              <a:t>BY Nathan Henderson</a:t>
            </a:r>
            <a:endParaRPr lang="en-US" dirty="0"/>
          </a:p>
        </p:txBody>
      </p:sp>
      <p:pic>
        <p:nvPicPr>
          <p:cNvPr id="12290" name="Picture 2" descr="http://rds.yahoo.com/_ylt=A0WTefRIkUdLvukAKs6jzbkF/SIG=123cm7a93/EXP=1263067848/**http%3A/www.space.gc.ca/asc/img/marc_garnea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676400"/>
            <a:ext cx="4024679" cy="3348533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67000" y="586740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http://www.space.gc.ca/asc/img/marc_garneau.jpg</a:t>
            </a:r>
            <a:endParaRPr lang="en-US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905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Name: </a:t>
            </a:r>
            <a:r>
              <a:rPr lang="en-US" sz="4000" dirty="0" smtClean="0"/>
              <a:t>Marc Garneau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Age: He was born on February 23, 1949 in Quebec</a:t>
            </a:r>
            <a:br>
              <a:rPr lang="en-US" sz="2800" dirty="0" smtClean="0"/>
            </a:br>
            <a:r>
              <a:rPr lang="en-US" sz="2800" dirty="0" smtClean="0"/>
              <a:t> City, so he is 60 years old.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943600"/>
            <a:ext cx="4495800" cy="609600"/>
          </a:xfrm>
        </p:spPr>
        <p:txBody>
          <a:bodyPr>
            <a:normAutofit fontScale="70000" lnSpcReduction="20000"/>
          </a:bodyPr>
          <a:lstStyle/>
          <a:p>
            <a:r>
              <a:rPr lang="en-US" u="sng" dirty="0">
                <a:hlinkClick r:id="rId2"/>
              </a:rPr>
              <a:t>http://canadaonline.about.com/od/canadianastronauts/Canadian_Astronauts.htm</a:t>
            </a:r>
            <a:endParaRPr lang="en-US" dirty="0"/>
          </a:p>
          <a:p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0" y="59436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http://www.lerefletdulac.com/imgs/dynamique/articles/gros/Marc_Garneau.jpg</a:t>
            </a:r>
            <a:endParaRPr lang="en-US" dirty="0"/>
          </a:p>
        </p:txBody>
      </p:sp>
      <p:pic>
        <p:nvPicPr>
          <p:cNvPr id="1026" name="Picture 2" descr="http://rds.yahoo.com/_ylt=A9G_bHO5kUdLSDAAcP2jzbkF/SIG=12uhihuh3/EXP=1263067961/**http%3A/www.lerefletdulac.com/imgs/dynamique/articles/gros/Marc_Garnea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2514601"/>
            <a:ext cx="3591674" cy="3352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 Accomplishment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1447800"/>
            <a:ext cx="6400800" cy="3276600"/>
          </a:xfrm>
        </p:spPr>
        <p:txBody>
          <a:bodyPr>
            <a:normAutofit fontScale="92500"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 1984 Marc Garneau became the first Canadian in space. He went on three space missions in his career , he is now retired.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dirty="0" smtClean="0"/>
              <a:t> 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STS-77 (May 19-29, 1996) was a ten-day mission aboard Space Shuttle Endeavour. During 160 orbits of the earth in 4.1 million miles, the crew deployed two satellites.  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http://spacefacts.net/groups/patches/garneau_marc_sts-77.gif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http://www.space-explorers.org/bios/garneau.html</a:t>
            </a:r>
            <a:endParaRPr lang="en-US" dirty="0"/>
          </a:p>
        </p:txBody>
      </p:sp>
      <p:pic>
        <p:nvPicPr>
          <p:cNvPr id="7" name="Picture 2" descr="http://spacefacts.net/groups/patches/garneau_marc_sts-7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4343400"/>
            <a:ext cx="3429000" cy="2286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810000"/>
            <a:ext cx="8077200" cy="1499616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The mission also deployed and retrieved the Spartan-207/IAE satellite </a:t>
            </a:r>
            <a:r>
              <a:rPr lang="en-US" smtClean="0"/>
              <a:t>and rendezvous </a:t>
            </a:r>
            <a:r>
              <a:rPr lang="en-US" dirty="0" smtClean="0"/>
              <a:t>with a test satellite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 descr="http://rds.yahoo.com/_ylt=A9G_bF6nUk9L.GoAdAqjzbkF/SIG=12hrpeq2g/EXP=1263576103/**http%3a/www.cbc.ca/news/background/aviation/gfx/scisat_cs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0"/>
            <a:ext cx="4876800" cy="36576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295400" y="6019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http://www.cbc.ca/news/background/aviation/gfx/scisat_csa.jpg</a:t>
            </a:r>
            <a:endParaRPr lang="en-US" dirty="0"/>
          </a:p>
        </p:txBody>
      </p:sp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During the flight the crew performed microgravity research </a:t>
            </a:r>
            <a:endParaRPr lang="en-US" dirty="0"/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533400"/>
            <a:ext cx="58674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Interesting Fact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524000"/>
            <a:ext cx="6400800" cy="35052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Marc Garneau is now a Member of Parliament in the Liberal Party.</a:t>
            </a:r>
          </a:p>
        </p:txBody>
      </p:sp>
      <p:pic>
        <p:nvPicPr>
          <p:cNvPr id="1026" name="Picture 2" descr="http://team.hedyfry.com/images/imagesHome/Button_Liber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352800"/>
            <a:ext cx="6015239" cy="30289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20425976">
            <a:off x="1704628" y="1787802"/>
            <a:ext cx="548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The End</a:t>
            </a:r>
            <a:endParaRPr lang="en-US" sz="9600" dirty="0"/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166</TotalTime>
  <Words>137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Slide 1</vt:lpstr>
      <vt:lpstr>Marc Garneau</vt:lpstr>
      <vt:lpstr>Name: Marc Garneau  Age: He was born on February 23, 1949 in Quebec  City, so he is 60 years old.</vt:lpstr>
      <vt:lpstr> Accomplishment</vt:lpstr>
      <vt:lpstr>Slide 5</vt:lpstr>
      <vt:lpstr>Slide 6</vt:lpstr>
      <vt:lpstr>Interesting Fact</vt:lpstr>
      <vt:lpstr>Slide 8</vt:lpstr>
    </vt:vector>
  </TitlesOfParts>
  <Company>BPSD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Marc Garneau</dc:title>
  <dc:creator>studentuser</dc:creator>
  <cp:lastModifiedBy>admin</cp:lastModifiedBy>
  <cp:revision>23</cp:revision>
  <dcterms:created xsi:type="dcterms:W3CDTF">2010-01-08T20:00:36Z</dcterms:created>
  <dcterms:modified xsi:type="dcterms:W3CDTF">2010-03-04T16:17:28Z</dcterms:modified>
</cp:coreProperties>
</file>